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embeddedFontLst>
    <p:embeddedFont>
      <p:font typeface="Gill Sans" panose="020B0604020202020204" charset="0"/>
      <p:regular r:id="rId4"/>
      <p:bold r:id="rId5"/>
    </p:embeddedFont>
    <p:embeddedFont>
      <p:font typeface="Roboto Black" panose="020F0502020204030204" pitchFamily="2" charset="0"/>
      <p:bold r:id="rId6"/>
      <p:boldItalic r:id="rId7"/>
    </p:embeddedFont>
    <p:embeddedFont>
      <p:font typeface="Stardos Stencil" panose="020B060402020202020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D/YZQ6bGWTTommlGMs+Ve7F33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AA51C0B-44FB-488E-9329-22C27BF5D001}">
  <a:tblStyle styleId="{2AA51C0B-44FB-488E-9329-22C27BF5D00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366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customschemas.google.com/relationships/presentationmetadata" Target="metadata"/><Relationship Id="rId19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7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8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/>
          <p:nvPr/>
        </p:nvSpPr>
        <p:spPr>
          <a:xfrm>
            <a:off x="0" y="74179"/>
            <a:ext cx="6858000" cy="883881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"/>
          <p:cNvSpPr/>
          <p:nvPr/>
        </p:nvSpPr>
        <p:spPr>
          <a:xfrm>
            <a:off x="105878" y="330505"/>
            <a:ext cx="6651057" cy="8372708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203200" y="992718"/>
            <a:ext cx="6451600" cy="257959"/>
          </a:xfrm>
          <a:prstGeom prst="rect">
            <a:avLst/>
          </a:prstGeom>
          <a:solidFill>
            <a:srgbClr val="DFDA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5462585" y="382239"/>
            <a:ext cx="1023939" cy="1027359"/>
          </a:xfrm>
          <a:prstGeom prst="ellipse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"/>
          <p:cNvSpPr txBox="1"/>
          <p:nvPr/>
        </p:nvSpPr>
        <p:spPr>
          <a:xfrm>
            <a:off x="4059063" y="1231777"/>
            <a:ext cx="15115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(BC) - BOOTCAMP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(RC) - RUN CLUB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(RKC) – RUCK CLUB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(Q) – Q’s CHOICE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357540" y="370587"/>
            <a:ext cx="149190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Join us for a workout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203463" y="5541702"/>
            <a:ext cx="6455886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F</a:t>
            </a:r>
            <a:r>
              <a:rPr lang="en-US" sz="1800" baseline="300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3</a:t>
            </a:r>
            <a:r>
              <a:rPr lang="en-US" sz="1800" b="1" baseline="300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 </a:t>
            </a:r>
            <a:r>
              <a:rPr lang="en-US" sz="1800" b="1">
                <a:solidFill>
                  <a:srgbClr val="DFDAB4"/>
                </a:solidFill>
                <a:latin typeface="Gill Sans"/>
                <a:ea typeface="Gill Sans"/>
                <a:cs typeface="Gill Sans"/>
                <a:sym typeface="Gill Sans"/>
              </a:rPr>
              <a:t>is a </a:t>
            </a:r>
            <a:r>
              <a:rPr lang="en-US" sz="1800" b="1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FREE</a:t>
            </a:r>
            <a:r>
              <a:rPr lang="en-US" sz="1800" b="1">
                <a:solidFill>
                  <a:srgbClr val="DFDAB4"/>
                </a:solidFill>
                <a:latin typeface="Gill Sans"/>
                <a:ea typeface="Gill Sans"/>
                <a:cs typeface="Gill Sans"/>
                <a:sym typeface="Gill Sans"/>
              </a:rPr>
              <a:t> Men’s Workout Group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Our mission is to plant, grow and serve small workout groups for men for the invigoration of male community leadership.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101065" y="8456991"/>
            <a:ext cx="6651056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For more information, visit: </a:t>
            </a:r>
            <a:r>
              <a:rPr lang="en-US" sz="10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F3PLAINFIELD.com</a:t>
            </a:r>
            <a:endParaRPr/>
          </a:p>
        </p:txBody>
      </p:sp>
      <p:sp>
        <p:nvSpPr>
          <p:cNvPr id="98" name="Google Shape;98;p2"/>
          <p:cNvSpPr/>
          <p:nvPr/>
        </p:nvSpPr>
        <p:spPr>
          <a:xfrm>
            <a:off x="202160" y="1794793"/>
            <a:ext cx="6446520" cy="3729965"/>
          </a:xfrm>
          <a:prstGeom prst="roundRect">
            <a:avLst>
              <a:gd name="adj" fmla="val 2979"/>
            </a:avLst>
          </a:prstGeom>
          <a:solidFill>
            <a:schemeClr val="lt1"/>
          </a:solidFill>
          <a:ln w="28575" cap="flat" cmpd="sng">
            <a:solidFill>
              <a:srgbClr val="DFDAB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337928" y="1342255"/>
            <a:ext cx="284956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WORKOUT SCHEDULE:</a:t>
            </a:r>
            <a:endParaRPr/>
          </a:p>
        </p:txBody>
      </p:sp>
      <p:sp>
        <p:nvSpPr>
          <p:cNvPr id="100" name="Google Shape;100;p2"/>
          <p:cNvSpPr/>
          <p:nvPr/>
        </p:nvSpPr>
        <p:spPr>
          <a:xfrm>
            <a:off x="198913" y="6647235"/>
            <a:ext cx="6449767" cy="1821350"/>
          </a:xfrm>
          <a:prstGeom prst="roundRect">
            <a:avLst>
              <a:gd name="adj" fmla="val 2979"/>
            </a:avLst>
          </a:prstGeom>
          <a:solidFill>
            <a:schemeClr val="lt1"/>
          </a:solidFill>
          <a:ln w="28575" cap="flat" cmpd="sng">
            <a:solidFill>
              <a:srgbClr val="DFDAB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0" y="6283242"/>
            <a:ext cx="684997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DFDAB4"/>
                </a:solidFill>
                <a:latin typeface="Stardos Stencil"/>
                <a:ea typeface="Stardos Stencil"/>
                <a:cs typeface="Stardos Stencil"/>
                <a:sym typeface="Stardos Stencil"/>
              </a:rPr>
              <a:t>9 LOCATIONS (AO</a:t>
            </a:r>
            <a:r>
              <a:rPr lang="en-US" sz="1800">
                <a:solidFill>
                  <a:srgbClr val="DFDAB4"/>
                </a:solidFill>
                <a:latin typeface="Roboto Black"/>
                <a:ea typeface="Roboto Black"/>
                <a:cs typeface="Roboto Black"/>
                <a:sym typeface="Roboto Black"/>
              </a:rPr>
              <a:t>’s):</a:t>
            </a:r>
            <a:endParaRPr/>
          </a:p>
        </p:txBody>
      </p:sp>
      <p:pic>
        <p:nvPicPr>
          <p:cNvPr id="102" name="Google Shape;102;p2" descr="Qr cod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11108" t="10935" r="10683" b="10663"/>
          <a:stretch/>
        </p:blipFill>
        <p:spPr>
          <a:xfrm>
            <a:off x="1747828" y="391122"/>
            <a:ext cx="538674" cy="540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" descr="Logo&#10;&#10;Description automatically generated with medium confide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21011" y="332005"/>
            <a:ext cx="1415979" cy="141597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/>
          <p:nvPr/>
        </p:nvSpPr>
        <p:spPr>
          <a:xfrm>
            <a:off x="6144333" y="1407965"/>
            <a:ext cx="434269" cy="3036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Evening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BC</a:t>
            </a:r>
            <a:endParaRPr/>
          </a:p>
        </p:txBody>
      </p:sp>
      <p:sp>
        <p:nvSpPr>
          <p:cNvPr id="105" name="Google Shape;105;p2"/>
          <p:cNvSpPr/>
          <p:nvPr/>
        </p:nvSpPr>
        <p:spPr>
          <a:xfrm>
            <a:off x="5758517" y="1408918"/>
            <a:ext cx="400160" cy="3036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5774474" y="1437482"/>
            <a:ext cx="400160" cy="24622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XX HHMM</a:t>
            </a:r>
            <a:endParaRPr/>
          </a:p>
        </p:txBody>
      </p:sp>
      <p:graphicFrame>
        <p:nvGraphicFramePr>
          <p:cNvPr id="107" name="Google Shape;107;p2"/>
          <p:cNvGraphicFramePr/>
          <p:nvPr/>
        </p:nvGraphicFramePr>
        <p:xfrm>
          <a:off x="323644" y="1858150"/>
          <a:ext cx="6162900" cy="3655195"/>
        </p:xfrm>
        <a:graphic>
          <a:graphicData uri="http://schemas.openxmlformats.org/drawingml/2006/table">
            <a:tbl>
              <a:tblPr>
                <a:noFill/>
                <a:tableStyleId>{2AA51C0B-44FB-488E-9329-22C27BF5D001}</a:tableStyleId>
              </a:tblPr>
              <a:tblGrid>
                <a:gridCol w="124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9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7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AO (Location)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Tuesday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Wednesday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Thursday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Friday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Saturday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Colosseum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RKC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EL COYOTE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 1800-1845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DMZ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>
                          <a:solidFill>
                            <a:schemeClr val="dk1"/>
                          </a:solidFill>
                        </a:rPr>
                        <a:t>BC 0515-0600</a:t>
                      </a:r>
                      <a:endParaRPr sz="900" b="1">
                        <a:solidFill>
                          <a:schemeClr val="dk1"/>
                        </a:solidFill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Da GrizZ</a:t>
                      </a:r>
                      <a:endParaRPr sz="800" b="1" i="0" u="none" strike="noStrike" cap="none">
                        <a:solidFill>
                          <a:srgbClr val="000000"/>
                        </a:solidFill>
                        <a:latin typeface="Stardos Stencil"/>
                        <a:ea typeface="Stardos Stencil"/>
                        <a:cs typeface="Stardos Stencil"/>
                        <a:sym typeface="Stardos Stencil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RKC 0630-0730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Grove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Olympiad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Raven's Nest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Ridge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0630-0730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2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Silo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BC 0515-0600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108" name="Google Shape;108;p2"/>
          <p:cNvGraphicFramePr/>
          <p:nvPr/>
        </p:nvGraphicFramePr>
        <p:xfrm>
          <a:off x="471488" y="6807708"/>
          <a:ext cx="5915000" cy="902955"/>
        </p:xfrm>
        <a:graphic>
          <a:graphicData uri="http://schemas.openxmlformats.org/drawingml/2006/table">
            <a:tbl>
              <a:tblPr>
                <a:noFill/>
                <a:tableStyleId>{2AA51C0B-44FB-488E-9329-22C27BF5D001}</a:tableStyleId>
              </a:tblPr>
              <a:tblGrid>
                <a:gridCol w="118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82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COLOSSEUM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EL COYOTE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DMZ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DA GRIZZ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GROVE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Gregory Bott Park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Mather Woods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Commissioners Park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Dellwood Park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1D1C1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Liberty Grove Club House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24550 W Renwick Rd.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25032 W Renwick Rd.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3704 111th St.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Woods Dr.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1D1C1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25251 Liberty Grove Blvd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3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60544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60544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Naperville, IL 60564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Lockport, IL 60441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60544</a:t>
                      </a:r>
                      <a:endParaRPr/>
                    </a:p>
                  </a:txBody>
                  <a:tcPr marL="6875" marR="6875" marT="6875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9" name="Google Shape;109;p2"/>
          <p:cNvGraphicFramePr/>
          <p:nvPr/>
        </p:nvGraphicFramePr>
        <p:xfrm>
          <a:off x="469303" y="7558310"/>
          <a:ext cx="5915000" cy="730775"/>
        </p:xfrm>
        <a:graphic>
          <a:graphicData uri="http://schemas.openxmlformats.org/drawingml/2006/table">
            <a:tbl>
              <a:tblPr>
                <a:noFill/>
                <a:tableStyleId>{2AA51C0B-44FB-488E-9329-22C27BF5D001}</a:tableStyleId>
              </a:tblPr>
              <a:tblGrid>
                <a:gridCol w="147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8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OLYMPIAD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RAVEN'S NEST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RIDGE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cap="none">
                          <a:solidFill>
                            <a:srgbClr val="000000"/>
                          </a:solidFill>
                          <a:latin typeface="Stardos Stencil"/>
                          <a:ea typeface="Stardos Stencil"/>
                          <a:cs typeface="Stardos Stencil"/>
                          <a:sym typeface="Stardos Stencil"/>
                        </a:rPr>
                        <a:t>The SILO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1D1C1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Troy Middle School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Brett Hassert Park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Grande Park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Eaton Preserve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1D1C1D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5800 Theodore Dr.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19623 Renwick Rd.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26333 Grande Park Blvd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23604 West 135th St.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9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60586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Crest Hill, IL 60403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60585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Plainfield, IL 60586</a:t>
                      </a:r>
                      <a:endParaRPr/>
                    </a:p>
                  </a:txBody>
                  <a:tcPr marL="8600" marR="8600" marT="860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On-screen Show (4:3)</PresentationFormat>
  <Paragraphs>113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Gill Sans</vt:lpstr>
      <vt:lpstr>Arial</vt:lpstr>
      <vt:lpstr>Stardos Stencil</vt:lpstr>
      <vt:lpstr>Roboto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Jason Veenker</dc:creator>
  <cp:lastModifiedBy>Brian Erber</cp:lastModifiedBy>
  <cp:revision>1</cp:revision>
  <dcterms:created xsi:type="dcterms:W3CDTF">2021-03-22T14:29:57Z</dcterms:created>
  <dcterms:modified xsi:type="dcterms:W3CDTF">2025-10-15T20:09:18Z</dcterms:modified>
</cp:coreProperties>
</file>